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  <p:sldId id="264" r:id="rId6"/>
    <p:sldId id="256" r:id="rId7"/>
    <p:sldId id="257" r:id="rId8"/>
    <p:sldId id="258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30B623-DCB8-439E-9DFC-F5BAC38DA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812419C-4FA3-4612-AF8B-E27697947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FC02225-2B92-40BB-AC70-86852B9C5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35352D-BFE5-44B5-A3F5-88DB9A8D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E982B5-5F67-40BD-808C-256406D6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22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7427B6-EA49-4549-8A4A-A051AF96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126D994-9F60-4FB7-9837-D83E39D9C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EA6EA1D-2D3E-4836-AC63-D72C49DFB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DFA48C8-2754-49C7-AB8D-FA7D2FDC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F11E672-C541-4E1D-9EB3-730245F2F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912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39E5F95-F428-4EB2-9633-23F5D7F4D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401FCB2-42B5-4926-8BBF-918E03A27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DDF6A6-E75A-462A-A1C3-2CFA4B28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70C734-5063-4824-8E47-06CF92EF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1D295E-6C78-42A8-9B49-605EBB6B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7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5C86C0-3BBA-4563-91E7-07353AEBB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A6CFA98-8D08-428B-ACEB-62ED97108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82191A-8D3F-43BA-8B93-E0C1A0F7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3491B9-60BE-4305-B0F4-BAE4983A1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E9CD3A2-430E-4E22-9D96-E911E5A3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120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243AD5-6FCD-45A5-9FBF-79A7FDD0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998B080-BDDA-4A57-8409-6328AA664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3B5F378-5734-4B6C-BC57-E3031F10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BD116-BC54-42F1-8E08-CDE6E639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E321DD-DD94-4965-8DDE-43EF57D7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402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370797-5744-4C34-B413-8A104209A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DC519B-EB01-4802-AC74-7B947F215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6B84A6-FA97-49D8-858F-D247E351E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4257995-9BAE-4682-B66F-9CAEE8BC4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E2D609F-0001-4EE4-B96A-4D0E29E8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D7940E-54E2-469C-B7E9-9BF23FC8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75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C95B53-E87B-4078-92DE-0DF4138B9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93CBE68-1269-4447-86A2-9E4B0F2E6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434EE3F-2CB5-4427-8969-A9584B0F2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2F6553E-F65A-4423-B957-211870715F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56F5AAC-F54F-4D36-B8C9-82237F2CE7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4A8049-E4E8-4A34-9554-09D4D99D3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3416641-1759-4671-A6CD-1DFCF276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B3697BF-A6D2-429D-9644-06499E075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35AFF8-17DC-4B9D-B61C-68302D65B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0FE752C-118B-44A2-9A09-14A77E8A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BC256EC-A9DC-4C20-8504-127C5BFC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5DEE43B-BCB9-480A-A9F2-8D9A37A8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447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5A93B15-FF6F-42EF-87A1-DCB2EC7A6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26F6F8D-DFD3-4B2D-8F8D-551F8630D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496F94-992D-4A79-9203-F88CF867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77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AEBE71-3489-45AD-AB14-19898B1C8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DEDEFF-4981-47A5-9414-88C20BEBC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D6BB527-D73C-4F4E-8841-6B39B869E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1AF6843-87B8-4989-A634-4A628042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BBFAD4-2E00-4ECD-8E86-97D1D214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A1D7091-D7E4-4CEE-A444-62ED2EBC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55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48DDCF-1EEB-4B94-BE28-26ED15BB2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FEB57D1-3E9A-4BEE-854E-3A6911956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4E236B2-F20B-480A-B02D-91E34531D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E4D4225-0C71-4DEC-9CA8-3AD76A20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734DA14-5EB0-4CDE-9977-01B0F449E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09D3D13-0609-44B2-9D06-7E4E24C2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34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E4CA1FA-C7E3-4CAC-BAD4-295298F5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2BCD5EA-70C4-4CB4-BE0F-62521FCB4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4D5BE1-7B83-4492-9019-0EC59B911D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3DD59-854E-41FC-AE2D-7C90C946CF82}" type="datetimeFigureOut">
              <a:rPr lang="zh-TW" altLang="en-US" smtClean="0"/>
              <a:t>2023/11/2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C02FAA-EB7F-4B9D-B306-3CC3B2C1A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0B4A32-1BEA-454B-9B90-48DBC2BDC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21C0-176C-4FAA-9D48-A67C83ED1E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00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BFA501-B499-4EAE-865A-FB82FCC356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0922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07B7175-82E7-4BD8-9365-0660F8C86A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65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ABBD10-A74D-4342-8F9F-C54F98A3F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693166F-5014-4E4D-B859-982DF4F7D9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13" b="31913"/>
          <a:stretch/>
        </p:blipFill>
        <p:spPr>
          <a:xfrm>
            <a:off x="1021525" y="3264309"/>
            <a:ext cx="9979950" cy="1741645"/>
          </a:xfrm>
        </p:spPr>
      </p:pic>
    </p:spTree>
    <p:extLst>
      <p:ext uri="{BB962C8B-B14F-4D97-AF65-F5344CB8AC3E}">
        <p14:creationId xmlns:p14="http://schemas.microsoft.com/office/powerpoint/2010/main" val="414932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B95F39-D645-4E7C-8C86-BC5507B1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FEB47BC-63F8-4BD1-86FE-1F88ACAB7B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2" t="43871" r="17319" b="41649"/>
          <a:stretch/>
        </p:blipFill>
        <p:spPr>
          <a:xfrm>
            <a:off x="699071" y="2821857"/>
            <a:ext cx="10862684" cy="170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9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BFA501-B499-4EAE-865A-FB82FCC356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1020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07B7175-82E7-4BD8-9365-0660F8C86A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0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B95F39-D645-4E7C-8C86-BC5507B1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628FF4B-D0AC-4F22-B0F6-082B0A92C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6" t="49893" r="40566" b="45663"/>
          <a:stretch/>
        </p:blipFill>
        <p:spPr>
          <a:xfrm>
            <a:off x="666707" y="2035277"/>
            <a:ext cx="7899078" cy="835744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8D4C59CC-6155-47E9-8112-150A0390365F}"/>
              </a:ext>
            </a:extLst>
          </p:cNvPr>
          <p:cNvSpPr txBox="1"/>
          <p:nvPr/>
        </p:nvSpPr>
        <p:spPr>
          <a:xfrm>
            <a:off x="875070" y="3569110"/>
            <a:ext cx="7964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第二題則是推導出半衰期與</a:t>
            </a:r>
            <a:r>
              <a:rPr lang="en-US" altLang="zh-TW" dirty="0"/>
              <a:t>k</a:t>
            </a:r>
            <a:r>
              <a:rPr lang="zh-TW" altLang="en-US" dirty="0"/>
              <a:t>之間的關係。</a:t>
            </a:r>
          </a:p>
        </p:txBody>
      </p:sp>
    </p:spTree>
    <p:extLst>
      <p:ext uri="{BB962C8B-B14F-4D97-AF65-F5344CB8AC3E}">
        <p14:creationId xmlns:p14="http://schemas.microsoft.com/office/powerpoint/2010/main" val="181416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B9DEE6-7382-41B3-B07B-6ECED0A243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1020</a:t>
            </a:r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69FDD68-9DC8-4881-A252-63A7177835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247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785E54-F2F9-4487-9DF9-96C7CBFE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BE6FC07-3626-4F28-B673-61A44D70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3" y="2603550"/>
            <a:ext cx="10776229" cy="93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6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6DF892-63AE-4DC4-B7A1-00D6035FF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BD861B-C5A7-4C8A-9F6E-2968D6E16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(a) Derive the energy eigenvalues for a particle with mass m confined in a 1-D box with length L (b) Find the transition wavelength (nm) from n = 1 to 2 for an electron with L = 1 nm.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688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64</Words>
  <Application>Microsoft Office PowerPoint</Application>
  <PresentationFormat>寬螢幕</PresentationFormat>
  <Paragraphs>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佈景主題</vt:lpstr>
      <vt:lpstr>0922</vt:lpstr>
      <vt:lpstr>PowerPoint 簡報</vt:lpstr>
      <vt:lpstr>PowerPoint 簡報</vt:lpstr>
      <vt:lpstr>1020</vt:lpstr>
      <vt:lpstr>PowerPoint 簡報</vt:lpstr>
      <vt:lpstr>1020</vt:lpstr>
      <vt:lpstr>1</vt:lpstr>
      <vt:lpstr>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1020</dc:title>
  <dc:creator>Admin</dc:creator>
  <cp:lastModifiedBy>Admin</cp:lastModifiedBy>
  <cp:revision>3</cp:revision>
  <dcterms:created xsi:type="dcterms:W3CDTF">2023-10-19T23:34:50Z</dcterms:created>
  <dcterms:modified xsi:type="dcterms:W3CDTF">2023-11-02T06:14:09Z</dcterms:modified>
</cp:coreProperties>
</file>